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36"/>
  </p:notesMasterIdLst>
  <p:handoutMasterIdLst>
    <p:handoutMasterId r:id="rId3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68BAC6-4B26-48FE-AA6C-1FA6E9B5FC6B}" v="1" dt="2024-10-02T16:56:06.0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80" autoAdjust="0"/>
    <p:restoredTop sz="96374" autoAdjust="0"/>
  </p:normalViewPr>
  <p:slideViewPr>
    <p:cSldViewPr>
      <p:cViewPr varScale="1">
        <p:scale>
          <a:sx n="119" d="100"/>
          <a:sy n="119" d="100"/>
        </p:scale>
        <p:origin x="792" y="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5/10/relationships/revisionInfo" Target="revisionInfo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rland, James R" userId="df8bc3f8-71fb-4c03-949f-ec5e4153872d" providerId="ADAL" clId="{AF68BAC6-4B26-48FE-AA6C-1FA6E9B5FC6B}"/>
    <pc:docChg chg="modSld">
      <pc:chgData name="Gerland, James R" userId="df8bc3f8-71fb-4c03-949f-ec5e4153872d" providerId="ADAL" clId="{AF68BAC6-4B26-48FE-AA6C-1FA6E9B5FC6B}" dt="2024-10-02T16:56:06.028" v="0" actId="1076"/>
      <pc:docMkLst>
        <pc:docMk/>
      </pc:docMkLst>
      <pc:sldChg chg="modSp">
        <pc:chgData name="Gerland, James R" userId="df8bc3f8-71fb-4c03-949f-ec5e4153872d" providerId="ADAL" clId="{AF68BAC6-4B26-48FE-AA6C-1FA6E9B5FC6B}" dt="2024-10-02T16:56:06.028" v="0" actId="1076"/>
        <pc:sldMkLst>
          <pc:docMk/>
          <pc:sldMk cId="2074117774" sldId="265"/>
        </pc:sldMkLst>
        <pc:picChg chg="mod">
          <ac:chgData name="Gerland, James R" userId="df8bc3f8-71fb-4c03-949f-ec5e4153872d" providerId="ADAL" clId="{AF68BAC6-4B26-48FE-AA6C-1FA6E9B5FC6B}" dt="2024-10-02T16:56:06.028" v="0" actId="1076"/>
          <ac:picMkLst>
            <pc:docMk/>
            <pc:sldMk cId="2074117774" sldId="265"/>
            <ac:picMk id="8" creationId="{C9F269A5-082C-4500-8237-E3312DC8CFE9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10/2/2024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>
                <a:solidFill>
                  <a:srgbClr val="000099"/>
                </a:solidFill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C12,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C12,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35052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11430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C12,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984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C12,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C12,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C12,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9184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100398"/>
            <a:ext cx="7315200" cy="14048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3581400"/>
            <a:ext cx="7391400" cy="9184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C12,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EF58C0E8-60FA-4BC0-AAD9-770871265AB3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2800" y="4572000"/>
            <a:ext cx="7315200" cy="14048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</p:spTree>
    <p:extLst>
      <p:ext uri="{BB962C8B-B14F-4D97-AF65-F5344CB8AC3E}">
        <p14:creationId xmlns:p14="http://schemas.microsoft.com/office/powerpoint/2010/main" val="716302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>
          <a:xfrm>
            <a:off x="2743200" y="6248400"/>
            <a:ext cx="3657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800" b="1" i="1" kern="120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Murach's C++ Programming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2018,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1828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4D9C3774-0346-4267-B01B-B6DD528B9FDC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914400" y="3810000"/>
            <a:ext cx="7315200" cy="2057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C062CE6-0142-4A17-BF14-B9B5257BF8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200400"/>
            <a:ext cx="7315200" cy="53340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23910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86" r:id="rId5"/>
    <p:sldLayoutId id="2147483691" r:id="rId6"/>
    <p:sldLayoutId id="2147483680" r:id="rId7"/>
    <p:sldLayoutId id="2147483683" r:id="rId8"/>
    <p:sldLayoutId id="2147483681" r:id="rId9"/>
    <p:sldLayoutId id="2147483674" r:id="rId10"/>
    <p:sldLayoutId id="2147483687" r:id="rId11"/>
    <p:sldLayoutId id="2147483690" r:id="rId12"/>
    <p:sldLayoutId id="2147483676" r:id="rId13"/>
    <p:sldLayoutId id="2147483675" r:id="rId14"/>
    <p:sldLayoutId id="2147483684" r:id="rId15"/>
    <p:sldLayoutId id="2147483692" r:id="rId16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A39E6-CBAB-4D34-86FB-7A3994E32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Murach’s</a:t>
            </a:r>
            <a:r>
              <a:rPr lang="en-US" dirty="0"/>
              <a:t> PHP and MySQL (4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4F3BF-E882-4FDD-BF7D-5A4B763B887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12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716D83-BE49-4784-8094-3F5B093151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86000" y="2590800"/>
            <a:ext cx="4572000" cy="914400"/>
          </a:xfrm>
        </p:spPr>
        <p:txBody>
          <a:bodyPr/>
          <a:lstStyle/>
          <a:p>
            <a:r>
              <a:rPr lang="en-US" dirty="0"/>
              <a:t>How to work with cookies and sessions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4957F-70DD-4276-9D6A-A8EA860A9AF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89623-2D1C-4227-9DEF-8261D6E5FD0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790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D8672F9-27F8-4583-A2A1-24F22C3CE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PHP keeps track of sessions</a:t>
            </a:r>
            <a:endParaRPr lang="en-US" dirty="0"/>
          </a:p>
        </p:txBody>
      </p:sp>
      <p:pic>
        <p:nvPicPr>
          <p:cNvPr id="8" name="Content Placeholder 7" descr="Title describes slide">
            <a:extLst>
              <a:ext uri="{FF2B5EF4-FFF2-40B4-BE49-F238E27FC236}">
                <a16:creationId xmlns:a16="http://schemas.microsoft.com/office/drawing/2014/main" id="{C9F269A5-082C-4500-8237-E3312DC8CFE9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90600" y="1143000"/>
            <a:ext cx="7315200" cy="367073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74FC93-E0CC-423D-8A7C-B574507B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5DC2C2-0859-4ADC-8111-CCBDC7AAD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4117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657B3-0A12-443A-B7F8-33F40CA49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related to session tracking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2D6EC4-FE39-45EB-BDD6-0F6305B974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state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stateless protocol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session tracking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URL encoding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4C8067-3685-4264-8754-B2471FFAC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416482-4DA6-4ACE-971E-7943D43C4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36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540F1-64D1-42DA-BDAF-94724B18D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function to start a session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EE2964-2FEE-40BC-9302-28407CAD98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4676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session_start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 a session with the default cookie parameters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session_start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Check if session is already started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session_status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== PHP_SESSION_NONE)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session_start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5AAE0-805C-4247-8B8C-F003A7691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58938B-0505-4EFF-8DD1-0FD88C7D6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2643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6F0A8-1F07-475B-B13C-5B798A049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session_set_cookie_params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function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409B8-E38B-43F4-8B8D-DDB09C6E86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3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session_set_cookie_params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$lifetime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$domain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$secure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httponly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 a session with custom cookie parameters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$lifetime = 60 * 60 * 24 * 365;   // 1 year in seconds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session_set_cookie_params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($lifetime, '/');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session_start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A89226-D5CE-4C55-B433-1DE43C298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E1908E-1773-4D59-93BA-12E17AD0F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3090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C331A-5844-4EAA-83A0-2777A6F3D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set and get scalar variables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5D3D1D-BC1C-44BE-9CE1-E8004B34B2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 a variable in a session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$_SESSION['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 = 'MBT-1753';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 a variable from a session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fr-FR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fr-FR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product_code</a:t>
            </a:r>
            <a:r>
              <a:rPr lang="fr-FR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$_SESSION['</a:t>
            </a:r>
            <a:r>
              <a:rPr lang="fr-FR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product_code</a:t>
            </a:r>
            <a:r>
              <a:rPr lang="fr-FR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3D05C5-9B9A-4B2E-8C61-093109732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EA1849-9741-4422-A099-D3F80183C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0445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08179-24F6-4826-9E53-A34BD10B7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set and get arrays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C7B985-FD18-4A62-BE34-60A0505E46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 an array in a session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(!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isset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($_SESSION['cart']))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$_SESSION['cart'] = [];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 an element to an array that’s stored in a session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$_SESSION['cart']['key1'] = 'value1';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$_SESSION['cart']['key2'] = 'value2';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 and use an array that’s stored in a session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$cart = $_SESSION['cart'];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($cart as $item)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'&lt;</a:t>
            </a:r>
            <a:r>
              <a:rPr lang="es-E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&gt;' . $</a:t>
            </a:r>
            <a:r>
              <a:rPr lang="es-E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'&lt;/li&gt;';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C32D6C-E81B-4FE7-8FB0-8935D4BBB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C9C8AD-250A-4344-AB31-78747E8C6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1524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59AF6-BF70-46F5-A61B-831A41C1B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remove variables from a session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218061-2E98-48DE-955F-6B7C764EB4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0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Remove a session variable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unset($_SESSION['cart']);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0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Remove all session variables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$_SESSION = [];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9B31AC-C4C5-432B-83AA-A98625223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E72C19-5A5C-4E55-B2C0-A8C5F5795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5902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A2594-8DC4-4AE2-9066-0EAFD0A76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Functions to manage sessions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43F5F8-4F97-4BBB-AF88-855DD74416E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session_name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session_id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([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session_regenerate_id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session_write_close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 the name of the session cookie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session_name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     // By default, PHPSESSID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 the value of the session ID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$id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session_id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 the session ID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session_id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('abc123');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52DEB3-4F14-470D-9E17-D4BC57B61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3CEB81-D727-40DB-A2B6-89EEDAC8E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9248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A812D-A133-44B1-9E54-86DD74BC1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function to end a session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E95BB5-101E-416B-8C09-DB0A47725B2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session_destroy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 a session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$_SESSION = [];        // Clear session data from memory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session_destroy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     // Clean up the session ID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E010E6-D7BC-4B39-AF29-916272BE9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D39CE3-9708-4EE1-9E8B-65DAC5336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191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3D76B-6772-40BA-8786-BEF950560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 the session cookie from the browser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43991D-74D9-44CF-A149-E7FD353E1E4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Get name of session cookie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session_name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Create expire date in the past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$expire = new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('-1 year');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Get session params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$params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session_get_cookie_params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$path = $params['path'];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$domain = $params['domain'];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$secure = $params['secure'];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httponly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$params['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httponly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setcookie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($name, '', $expire, $path, $domain,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$secure,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httponly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CE0275-B865-4F01-A9E3-87F973058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B368D8-54E5-4A7E-BDC4-CDEB0A38B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665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E301A-0340-4B26-B63B-939BEE2A3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EACC22-A182-4100-BF53-6BECEB947FB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 any of the functions and techniques presented in this chapter as you use cookies and session tracking in your applications.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cookies, and distinguish between session and persistent cookies.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session tracking.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the $_COOKIE and $_SESSION variables.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the functions for working with cookies and sessions.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B4C477-BF55-4562-9BC6-90CDEC46F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654D36-F535-446F-80E0-520550E83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5666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CFA9A27-1079-4847-8618-D14974357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Add Item page</a:t>
            </a:r>
            <a:endParaRPr lang="en-US" dirty="0"/>
          </a:p>
        </p:txBody>
      </p:sp>
      <p:pic>
        <p:nvPicPr>
          <p:cNvPr id="8" name="Content Placeholder 7" descr="Title describes slide">
            <a:extLst>
              <a:ext uri="{FF2B5EF4-FFF2-40B4-BE49-F238E27FC236}">
                <a16:creationId xmlns:a16="http://schemas.microsoft.com/office/drawing/2014/main" id="{CC62248A-2A0B-4999-98D5-666E554BFE5F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0" y="1143000"/>
            <a:ext cx="7315200" cy="299674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8804BA-7F0F-4E19-B391-16B417221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0FA965-1B1A-4C86-9500-ED5529D8B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753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4DCE291-A60F-4AE7-B936-8F72A9EF4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Cart page</a:t>
            </a:r>
            <a:endParaRPr lang="en-US" dirty="0"/>
          </a:p>
        </p:txBody>
      </p:sp>
      <p:pic>
        <p:nvPicPr>
          <p:cNvPr id="8" name="Content Placeholder 7" descr="Title describes slide">
            <a:extLst>
              <a:ext uri="{FF2B5EF4-FFF2-40B4-BE49-F238E27FC236}">
                <a16:creationId xmlns:a16="http://schemas.microsoft.com/office/drawing/2014/main" id="{711B18B1-B7FC-4133-ADAB-9F4B4A2C0AD0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0" y="1143000"/>
            <a:ext cx="7315200" cy="407513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56E552-4FCA-4135-864F-230AB90BC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773C4E-0D2C-43D5-B2C3-AC0A7E457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8130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A2231-6E12-4AFA-859B-398D69EE7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525519-AD68-44C9-AD2A-0A6FB1C00C9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require_once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Start session management with a persistent cookie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$lifetime = 60 * 60 * 24 * 14;    // 2 weeks in seconds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session_set_cookie_params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($lifetime, '/');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session_start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Create a cart array if needed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(empty($_SESSION['cart12'])) { $_SESSION['cart12'] = [];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Create a table of products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$products = [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'MMS-1754' =&gt; ['name' =&gt; 'Flute', 'cost' =&gt; '149.50'],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'MMS-6289' =&gt; ['name' =&gt; 'Trumpet', 'cost' =&gt; '199.50'],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'MMS-3408' =&gt; ['name' =&gt; 'Clarinet', 'cost' =&gt; '299.50'],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E316B8-E514-4F6D-87FB-CC14342AB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D5A7D-4CB7-4E68-9AF2-4C9696839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3221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9480E-E3CA-458B-8F98-1FFBA1151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EE16FD-2906-4555-83F7-D4AAB74683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$action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'action');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($action === NULL)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$action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(INPUT_GET, 'action');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($action === NULL)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$action =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show_add_item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switch($action)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'add':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product_key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productkey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item_qty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itemqty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$product = $products[$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product_key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add_item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product_key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item_qty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$product);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header("Location: .?action=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show_cart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");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891314-1812-428A-8C79-75D6BBD93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FAC2F0-88E6-4C7C-89B9-7B3F780AF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4107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D61F5-A5E4-4993-B1F2-3B551CAC5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BC0F91-32F5-424D-BEB3-5FBF91DA66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'update':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new_qty_list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newqty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FILTER_DEFAULT, FILTER_REQUIRE_ARRAY);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foreach($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new_qty_list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$key =&gt; $qty)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if ($_SESSION['cart12'][$key]['qty'] != $qty)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update_item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($key, $qty);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header("Location: .?action=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show_cart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");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show_cart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include('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cart_view.php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show_add_item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include('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add_item_view.php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empty_cart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unset($_SESSION['cart12']);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include('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cart_view.php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631503-8304-4448-8548-167C18122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9AC391-7D91-4D38-A07B-0F78F9FE6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2563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A5152-D5BB-415D-8A11-BF54AD93D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E1D964-0610-4BDF-AE5D-41CA1A106B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Add an item to the cart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add_item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($key, $quantity, $product)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($quantity &gt; 0)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If item already exists in cart, update quantity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isset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($_SESSION['cart12'][$key]))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$quantity += $_SESSION['cart12'][$key]['qty'];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update_item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($key, $quantity);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else {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// Add item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$item = [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'name' =&gt; $product['name'],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'cost' =&gt; $product['cost'],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'qty'  =&gt; $quantity,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'total' =&gt; $product['cost'] * $quantity,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];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$_SESSION['cart12'][$key] = $item;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C80BF1-0C5F-404B-9C57-2A63D94E7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508DC5-DB29-45B9-8747-17DE2108A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6642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9D4A6-4843-4EDC-BE0C-5CE24F26C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5AC6A9-0B3F-451F-9150-081388712A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Update an item in the cart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update_item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($key, $quantity)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$quantity = (int) $quantity;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isset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($_SESSION['cart12'][$key]))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if quantity is less than zero, remove item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($quantity &lt;= 0)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unset($_SESSION['cart12'][$key]);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else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// update item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$_SESSION['cart12'][$key]['qty'] = $quantity;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$total = $_SESSION['cart12'][$key]['cost'] *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$_SESSION['cart12'][$key]['qty'];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$_SESSION['cart12'][$key]['total'] = $total;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19410D-305C-4467-953F-9955DDF74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83D7A5-5D3F-4225-8D15-6169D383F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2923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6B619-FE3C-4AD6-A3F3-0F291C0E7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AD5BDE-4327-4F6C-BE1C-680E49218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Get cart subtotal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get_subtotal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$subtotal = 0;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foreach ($_SESSION['cart12'] as $item)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$subtotal += $item['total'];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subtotal_f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number_format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($subtotal, 2);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subtotal_f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82BC53-81CC-4DA2-93B2-3463FEFBD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3C7140-98D3-46C0-BBA4-EF4B58025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8332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9C00A-E6EC-4A30-A4DD-05E09C68E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add_item_view.php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767953-FE0B-4A45-A2D6-328E3C5B20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&lt;!DOCTYPE html&gt;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&lt;html&gt;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&lt;head&gt;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&lt;title&gt;My Guitar Shop&lt;/title&gt;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&lt;link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="stylesheet"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="main.css"&gt;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&lt;/head&gt;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&lt;body&gt;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&lt;header&gt;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&lt;h1&gt;My Guitar Shop&lt;/h1&gt;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&lt;/header&gt;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&lt;main&gt;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&lt;h1&gt;Add Item&lt;/h1&gt;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150634-7750-4F10-B533-0666F35F3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2D5724-DE99-4BA4-8DF8-7BEB9BAC1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2995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0F831-2217-4B09-A409-AB2081456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add_item_view.php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9ABF05-9481-4998-A652-49407AA97B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4676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&lt;form action="." method="post"&gt;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&lt;input type="hidden" name="action" value="add"&gt;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&lt;label&gt;Name:&lt;/label&gt;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&lt;select name="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productkey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foreach($products as $key =&gt; $product) 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$cost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number_format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($product['cost'], 2);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$name = $product['name'];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$item = $name . ' ($' . $cost . ')';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&lt;option value="&lt;?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$key; ?&gt;"&gt;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$item;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&lt;/option&gt;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endforeach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&lt;/select&gt;&lt;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A1CE24-294F-46D5-980E-435BD873B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3105C8-444D-455A-8BB4-7F0B3A16C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63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623CC-17D8-421A-A52B-2F907CC39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Examples of cookies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F64F91-8B85-4CF3-8115-9F4BD7A6D99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PHPSESSID=D1F15245171203E8670487F020544490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user_id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=87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email=jsmith@hotmail.com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26622B-154F-4069-8187-2E6027A85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52DB98-6EBC-478F-93D7-E820A895A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0253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98799-5696-4730-BBC7-A21CC55C2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add_item_view.php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CB7EEA-2FFA-4F22-845E-B0183E5F3A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&lt;label&gt;Quantity:&lt;/label&gt;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&lt;select name="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itemqty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for($i = 1; $i &lt;= 10; $i++) :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&lt;option value="&lt;?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$i; ?&gt;"&gt;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$i;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&lt;/option&gt;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&lt;/select&gt;&lt;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&lt;label&gt;&amp;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nbsp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;&lt;/label&gt;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&lt;input type="submit" value="Add Item"&gt;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&lt;/form&gt;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&lt;p&gt;&lt;a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=".?action=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show_cart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"&gt;View Cart&lt;/a&gt;&lt;/p&gt;  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&lt;/main&gt;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&lt;/body&gt;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&lt;/html&gt;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142BC9-402D-4D5F-94B3-2001FB9CE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F03D19-3624-4A3F-B114-DDFEA2FFC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1446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3D42B-7871-4AE9-A9C2-8A5470104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  <a:tab pos="1371600" algn="l"/>
                <a:tab pos="45720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cart_view.php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CDD318-A1A6-458E-AA85-B853708CC1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14548"/>
            <a:ext cx="73914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&lt;!DOCTYPE html&gt;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&lt;html&gt;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&lt;head&gt;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&lt;title&gt;My Guitar Shop&lt;/title&gt;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&lt;link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="stylesheet"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="main.css"&gt;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&lt;/head&gt;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&lt;body&gt;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&lt;header&gt;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&lt;h1&gt;My Guitar Shop&lt;/h1&gt;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&lt;/header&gt;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&lt;main&gt;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96EC27-A52F-4481-B224-B0B31C7C2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2F25D1-0CC8-4D36-AA38-13AB24632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0127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98868-55CE-4449-87F6-6826C0050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  <a:tab pos="1371600" algn="l"/>
                <a:tab pos="45720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cart_view.php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CA27EE-70E9-459F-940C-05007D8BE67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14548"/>
            <a:ext cx="73914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&lt;h1&gt;Your Cart&lt;/h1&gt;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if (empty($_SESSION['cart12']) ||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count($_SESSION['cart12']) == 0) :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&lt;p&gt;There are no items in your cart.&lt;/p&gt;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else: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&lt;form action="." method="post"&gt;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&lt;input type="hidden" name="action"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value="update"&gt;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&lt;table&gt;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&lt;tr id="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cart_header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class="left"&gt;Item&lt;/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class="right"&gt;Item Cost&lt;/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class="right"&gt;Quantity&lt;/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class="right"&gt;Item Total&lt;/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&lt;/tr&gt;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7314CB-E96E-4395-A761-AF48CB13B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272C99-EA48-466F-904D-5167047D5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9207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A4016-080B-4558-9F48-9C3086B52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  <a:tab pos="1371600" algn="l"/>
                <a:tab pos="45720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cart_view.php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2F453C-1109-4D31-9775-B1A62D12437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14548"/>
            <a:ext cx="75438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foreach(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$_SESSION['cart12'] as $key =&gt; $item ) 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$cost 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number_format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($item['cost'],  2);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$total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number_format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($item['total'], 2);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&lt;tr&gt;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&lt;td&gt;&lt;?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$item['name']; ?&gt;&lt;/td&gt;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&lt;td class="right"&gt;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$&lt;?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$cost; ?&gt;&lt;/td&gt;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&lt;td class="right"&gt;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&lt;input type="text" class="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cart_qty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name="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newqty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echo $key; ?&gt;]"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value="&lt;?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echo $item['qty']; ?&gt;"&gt;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&lt;/td&gt;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&lt;td class="right"&gt;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$&lt;?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$total; ?&gt;&lt;/td&gt;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&lt;/tr&gt;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endforeach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95390F-E37A-4A03-BDAB-F662431E8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0DB03C-01DB-455D-A7FE-AD0BDEBE0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414925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92976-66BD-4DD5-A894-C760A3B26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  <a:tab pos="1371600" algn="l"/>
                <a:tab pos="45720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cart_view.php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4)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EBD3E5-1603-416B-B01C-D69B47B7A8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14548"/>
            <a:ext cx="76200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&lt;tr id="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cart_footer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&lt;td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colspan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="3"&gt;&lt;b&gt;Subtotal&lt;/b&gt;&lt;/td&gt;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&lt;td&gt;$&lt;?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get_subtotal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 ?&gt;&lt;/td&gt;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&lt;/tr&gt;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&lt;tr&gt;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&lt;td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colspan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="4" class="right"&gt;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&lt;input type="submit"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value="Update Cart"&gt;&lt;/td&gt;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&lt;/tr&gt;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&lt;/table&gt;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&lt;p&gt;Click "Update Cart" to update quantities in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your cart. Enter a quantity of 0 to remove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an item.&lt;/p&gt;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&lt;/form&gt;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endif;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&lt;p&gt;&lt;a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=".?action=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show_add_item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"&gt;Add Item&lt;/a&gt;&lt;/p&gt;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&lt;p&gt;&lt;a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=".?action=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empty_cart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"&gt;Empty Cart&lt;/a&gt;&lt;/p&gt;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&lt;/main&gt;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&lt;/body&gt;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&lt;/html&gt;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1EC58-3CB1-418D-A2EA-2E7149653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19BCDB-550C-42B4-AE0C-3B7F25DD3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0458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9831D-91D3-4450-AE24-65D8BA6FA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cookies work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FEECCB-1186-4DB8-9326-0BB036AB2F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cookie is a name/value pair that is stored in a browser.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 the server, a web application creates a cookie and sends it to the browser.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 the client, the browser saves the cookie and sends it back to the server every time it accesses a page from that server.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By default, cookies only last until the user closes their web browser. However, cookies can be set to persist in the user’s browser until a specified expiration date.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Some users disable cookies in their browsers.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Browsers generally accept only 20 cookies from each site and 300 cookies total.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Browsers can also limit each cookie to 4 kilobytes. 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cookie can be associated with one or more subdomain names.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E11DDC-53A7-47FD-9969-2451FFB68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B0B722-B995-4FF1-B374-8F7F8C693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555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86BD9-3CF6-4E4B-B23F-F76FCFD60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Typical uses for cookies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2FCC3E-0925-4391-8075-C202DCBA239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 allow users to skip login and registration forms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that gather data like username, password, address, or credit card data.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 customize pages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that display information like weather reports, sports scores, and stock quotations.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 focus advertising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like banner ads that target the user’s interests.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7E7AE6-7F07-493B-81DC-7799578B8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CBE26F-C903-450C-B3B8-D020C94EB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602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88D91-035D-46EB-AF5D-C5299C22A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of 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setcookie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function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7ABD37-E872-4AC5-8FAC-03D429F638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3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setcookie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$expire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$domain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$secure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httponly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 a cookie in the browser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 = '87';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$expire = new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('+1 year');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$path = '/';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setcookie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($name, $value, $expire, $path);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 the value of a cookie from the browser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(INPUT_COOKIE,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FILTER_VALIDATE_INT);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 a cookie from the browser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$expire = new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('-1 year');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setcookie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userid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'', $expire, '/');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FA1586-3077-4B91-9052-CE4739FA8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2257FF-7939-436B-B068-675ABFFD0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753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4548D-C143-46C4-AF5C-1F1AF50E5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related to cookies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1A69FD-22CD-4352-8634-17D71FDB37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cookie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session cookie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persistent cookie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C5A278-86E5-4059-8161-969FAD81D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E14D5B-E0B0-40B8-BDA4-23528F4A9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857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500CF-7A3C-46D5-9FE5-4E4109B0D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enable or disable cookies in Chrome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D436C7-8165-44A3-AC87-4B1B1437A0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347345" lvl="0" indent="-34290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  <a:tabLst>
                <a:tab pos="347345" algn="l"/>
                <a:tab pos="45720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Open the “Customize and control Google Chrome” menu.</a:t>
            </a:r>
          </a:p>
          <a:p>
            <a:pPr marL="342900" marR="347345" lvl="0" indent="-34290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  <a:tabLst>
                <a:tab pos="347345" algn="l"/>
                <a:tab pos="45720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Select the Settings item.</a:t>
            </a:r>
          </a:p>
          <a:p>
            <a:pPr marL="342900" marR="347345" lvl="0" indent="-34290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  <a:tabLst>
                <a:tab pos="347345" algn="l"/>
                <a:tab pos="45720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Click on the link to the “Privacy and security” section.</a:t>
            </a:r>
          </a:p>
          <a:p>
            <a:pPr marL="342900" marR="347345" lvl="0" indent="-34290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  <a:tabLst>
                <a:tab pos="347345" algn="l"/>
                <a:tab pos="45720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 the “Privacy and security” section, click on the “Cookies and other site data” link.</a:t>
            </a:r>
          </a:p>
          <a:p>
            <a:pPr marL="342900" marR="347345" lvl="0" indent="-34290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  <a:tabLst>
                <a:tab pos="347345" algn="l"/>
                <a:tab pos="45720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Select the “Allow all cookies” option to enable cookies or the “Block all cookies” option to disable cookies.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5B22C7-5B8E-451D-A951-CB9E33F52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873221-129E-4276-BB3A-9F826D916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107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103B490-25C5-47DB-BC2F-02F59FA62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Why session tracking is difficult with HTTP</a:t>
            </a:r>
            <a:endParaRPr lang="en-US" dirty="0"/>
          </a:p>
        </p:txBody>
      </p:sp>
      <p:pic>
        <p:nvPicPr>
          <p:cNvPr id="8" name="Content Placeholder 7" descr="Title describes slide">
            <a:extLst>
              <a:ext uri="{FF2B5EF4-FFF2-40B4-BE49-F238E27FC236}">
                <a16:creationId xmlns:a16="http://schemas.microsoft.com/office/drawing/2014/main" id="{FFE89ACC-0C5C-4305-9D8D-8FB0968B4973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0" y="1143000"/>
            <a:ext cx="7315200" cy="353125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D435A8-E1DC-44D8-B9F2-11CF4229A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F1C341-2AF4-47F1-B3A5-AA3DB00D5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765214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559EF3C0-4B4D-4009-8932-B7E9BB24B956}" vid="{207E6EB6-5B63-4C91-9F06-4D6B6B3F1B0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607</TotalTime>
  <Words>2960</Words>
  <Application>Microsoft Office PowerPoint</Application>
  <PresentationFormat>On-screen Show (4:3)</PresentationFormat>
  <Paragraphs>423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Arial Narrow</vt:lpstr>
      <vt:lpstr>Courier New</vt:lpstr>
      <vt:lpstr>Symbol</vt:lpstr>
      <vt:lpstr>Times New Roman</vt:lpstr>
      <vt:lpstr>Master slides_with_titles_logo</vt:lpstr>
      <vt:lpstr>Murach’s PHP and MySQL (4th Edition)</vt:lpstr>
      <vt:lpstr>Objectives</vt:lpstr>
      <vt:lpstr>Examples of cookies</vt:lpstr>
      <vt:lpstr>How cookies work</vt:lpstr>
      <vt:lpstr>Typical uses for cookies</vt:lpstr>
      <vt:lpstr>The syntax of the setcookie() function</vt:lpstr>
      <vt:lpstr>Key terms related to cookies</vt:lpstr>
      <vt:lpstr>How to enable or disable cookies in Chrome</vt:lpstr>
      <vt:lpstr>Why session tracking is difficult with HTTP</vt:lpstr>
      <vt:lpstr>How PHP keeps track of sessions</vt:lpstr>
      <vt:lpstr>Key terms related to session tracking</vt:lpstr>
      <vt:lpstr>A function to start a session</vt:lpstr>
      <vt:lpstr>The session_set_cookie_params() function</vt:lpstr>
      <vt:lpstr>How to set and get scalar variables</vt:lpstr>
      <vt:lpstr>How to set and get arrays</vt:lpstr>
      <vt:lpstr>How to remove variables from a session</vt:lpstr>
      <vt:lpstr>Functions to manage sessions</vt:lpstr>
      <vt:lpstr>A function to end a session</vt:lpstr>
      <vt:lpstr>Delete the session cookie from the browser</vt:lpstr>
      <vt:lpstr>The Add Item page</vt:lpstr>
      <vt:lpstr>The Cart page</vt:lpstr>
      <vt:lpstr>The index.php file (part 1)</vt:lpstr>
      <vt:lpstr>The index.php file (part 2)</vt:lpstr>
      <vt:lpstr>The index.php file (part 3)</vt:lpstr>
      <vt:lpstr>The cart.php file (part 1)</vt:lpstr>
      <vt:lpstr>The cart.php file (part 2)</vt:lpstr>
      <vt:lpstr>The cart.php file (part 3)</vt:lpstr>
      <vt:lpstr>The add_item_view.php file (part 1)</vt:lpstr>
      <vt:lpstr>The add_item_view.php file (part 2)</vt:lpstr>
      <vt:lpstr>The add_item_view.php file (part 3)</vt:lpstr>
      <vt:lpstr>The cart_view.php file (part 1)</vt:lpstr>
      <vt:lpstr>The cart_view.php file (part 2)</vt:lpstr>
      <vt:lpstr>The cart_view.php file (part 3)</vt:lpstr>
      <vt:lpstr>The cart_view.php file (part 4)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PHP and MySQL (4th Edition)</dc:title>
  <dc:creator>Anne Boehm</dc:creator>
  <cp:lastModifiedBy>Jim Gerland</cp:lastModifiedBy>
  <cp:revision>58</cp:revision>
  <cp:lastPrinted>2016-01-14T23:03:16Z</cp:lastPrinted>
  <dcterms:created xsi:type="dcterms:W3CDTF">2022-04-04T18:14:02Z</dcterms:created>
  <dcterms:modified xsi:type="dcterms:W3CDTF">2024-10-02T16:56:16Z</dcterms:modified>
</cp:coreProperties>
</file>